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8" r:id="rId3"/>
    <p:sldId id="291" r:id="rId5"/>
    <p:sldId id="310" r:id="rId6"/>
    <p:sldId id="297" r:id="rId7"/>
    <p:sldId id="261" r:id="rId8"/>
    <p:sldId id="305" r:id="rId9"/>
    <p:sldId id="312" r:id="rId10"/>
    <p:sldId id="301" r:id="rId11"/>
    <p:sldId id="311" r:id="rId12"/>
    <p:sldId id="280" r:id="rId13"/>
    <p:sldId id="303" r:id="rId14"/>
    <p:sldId id="304" r:id="rId15"/>
    <p:sldId id="265" r:id="rId16"/>
    <p:sldId id="266" r:id="rId17"/>
    <p:sldId id="308" r:id="rId18"/>
    <p:sldId id="271" r:id="rId19"/>
    <p:sldId id="281" r:id="rId20"/>
    <p:sldId id="293" r:id="rId21"/>
    <p:sldId id="273" r:id="rId22"/>
    <p:sldId id="295" r:id="rId23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3" autoAdjust="0"/>
  </p:normalViewPr>
  <p:slideViewPr>
    <p:cSldViewPr showGuides="1">
      <p:cViewPr varScale="1">
        <p:scale>
          <a:sx n="116" d="100"/>
          <a:sy n="116" d="100"/>
        </p:scale>
        <p:origin x="48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</a:rPr>
              <a:t>Vì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sao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em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cần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giữ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tài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sản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của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trường</a:t>
            </a:r>
            <a:r>
              <a:rPr lang="en-GB" sz="2000" b="1" dirty="0">
                <a:latin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</a:rPr>
              <a:t>lớp</a:t>
            </a:r>
            <a:r>
              <a:rPr lang="en-GB" sz="2000" b="1" dirty="0">
                <a:latin typeface="Lato" panose="020F0502020204030203" pitchFamily="34" charset="0"/>
              </a:rPr>
              <a:t>?</a:t>
            </a:r>
            <a:endParaRPr lang="en-GB" sz="2000" b="1" dirty="0">
              <a:latin typeface="Lato" panose="020F0502020204030203" pitchFamily="34" charset="0"/>
            </a:endParaRPr>
          </a:p>
          <a:p>
            <a:r>
              <a:rPr lang="en-GB" sz="2000" b="1" dirty="0" err="1">
                <a:latin typeface="Lato" panose="020F0502020204030203" pitchFamily="34" charset="0"/>
              </a:rPr>
              <a:t>Em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cần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làm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gì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để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giữ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gìn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tài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sản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trường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lớp</a:t>
            </a:r>
            <a:r>
              <a:rPr lang="en-GB" sz="2000" b="1" dirty="0">
                <a:latin typeface="Lato" panose="020F0502020204030203" pitchFamily="34" charset="0"/>
              </a:rPr>
              <a:t>?</a:t>
            </a:r>
            <a:endParaRPr lang="en-GB" sz="2000" b="1" dirty="0">
              <a:latin typeface="Lato" panose="020F050202020403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8159" r="21251" b="9001"/>
          <a:stretch>
            <a:fillRect/>
          </a:stretch>
        </p:blipFill>
        <p:spPr>
          <a:xfrm>
            <a:off x="1691680" y="915566"/>
            <a:ext cx="6984776" cy="3808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3201" r="12201" b="6600"/>
          <a:stretch>
            <a:fillRect/>
          </a:stretch>
        </p:blipFill>
        <p:spPr>
          <a:xfrm>
            <a:off x="2483768" y="915566"/>
            <a:ext cx="6264696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44400" r="5901" b="20600"/>
          <a:stretch>
            <a:fillRect/>
          </a:stretch>
        </p:blipFill>
        <p:spPr>
          <a:xfrm>
            <a:off x="340540" y="1203598"/>
            <a:ext cx="855194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1800" r="13250" b="5666"/>
          <a:stretch>
            <a:fillRect/>
          </a:stretch>
        </p:blipFill>
        <p:spPr>
          <a:xfrm>
            <a:off x="1115616" y="1059582"/>
            <a:ext cx="6624736" cy="3792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40" y="1203598"/>
            <a:ext cx="603556" cy="10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1203598"/>
            <a:ext cx="603556" cy="108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99" y="3507854"/>
            <a:ext cx="609653" cy="936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3579862"/>
            <a:ext cx="60965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06590"/>
            <a:ext cx="6936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Những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việc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nên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làm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để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giữ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tài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sản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của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trường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lớp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16" y="843558"/>
            <a:ext cx="6431432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81172" y="673900"/>
            <a:ext cx="6979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thấy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hái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vườn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8800" r="23750" b="3801"/>
          <a:stretch>
            <a:fillRect/>
          </a:stretch>
        </p:blipFill>
        <p:spPr>
          <a:xfrm>
            <a:off x="2627784" y="1995686"/>
            <a:ext cx="374441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86416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nhắc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nhở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cũng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>
            <a:fillRect/>
          </a:stretch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486264"/>
            <a:ext cx="576064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8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3B6B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pic>
        <p:nvPicPr>
          <p:cNvPr id="5" name="y2mate.com - Em yêu trường em  Hát kết hợp phụ họa đơn giản  Âm nhạc Lớp 3_360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915" y="627534"/>
            <a:ext cx="8856984" cy="432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  <a:endParaRPr lang="en-US" b="1" dirty="0">
              <a:solidFill>
                <a:srgbClr val="3B6B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8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915566"/>
            <a:ext cx="5954614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Ôn lại bài vừa học.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Chuẩn bị nội dung bài sau.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07904" y="864164"/>
            <a:ext cx="4896544" cy="3291762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Chúng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ta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cùng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nhau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giữ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sản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lớp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>
            <a:fillRect/>
          </a:stretch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1470"/>
            <a:ext cx="1371719" cy="4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339502"/>
            <a:ext cx="6416123" cy="1732101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220167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hãy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nhận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xét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hành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vi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các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bạn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trong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tranh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22700" b="10000"/>
          <a:stretch>
            <a:fillRect/>
          </a:stretch>
        </p:blipFill>
        <p:spPr>
          <a:xfrm>
            <a:off x="1547664" y="771550"/>
            <a:ext cx="7128792" cy="38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0" y="1563638"/>
            <a:ext cx="969693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6200" r="19551" b="2316"/>
          <a:stretch>
            <a:fillRect/>
          </a:stretch>
        </p:blipFill>
        <p:spPr>
          <a:xfrm>
            <a:off x="1835696" y="915566"/>
            <a:ext cx="6840760" cy="410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3201" r="22701" b="8001"/>
          <a:stretch>
            <a:fillRect/>
          </a:stretch>
        </p:blipFill>
        <p:spPr>
          <a:xfrm>
            <a:off x="1835696" y="915566"/>
            <a:ext cx="6264696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7801" r="6951"/>
          <a:stretch>
            <a:fillRect/>
          </a:stretch>
        </p:blipFill>
        <p:spPr>
          <a:xfrm>
            <a:off x="2915816" y="915566"/>
            <a:ext cx="4608512" cy="4227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1117</Words>
  <Application>WPS Presentation</Application>
  <PresentationFormat>On-screen Show (16:9)</PresentationFormat>
  <Paragraphs>43</Paragraphs>
  <Slides>20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SimSun</vt:lpstr>
      <vt:lpstr>Wingdings</vt:lpstr>
      <vt:lpstr>Lato</vt:lpstr>
      <vt:lpstr>Calibri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Nguyễn Minh Thư</cp:lastModifiedBy>
  <cp:revision>95</cp:revision>
  <dcterms:created xsi:type="dcterms:W3CDTF">2020-04-29T11:34:00Z</dcterms:created>
  <dcterms:modified xsi:type="dcterms:W3CDTF">2024-12-20T09:03:49Z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1CF7994FD9E14DCD92661114BD63B7CC_13</vt:lpwstr>
  </property>
  <property fmtid="{D5CDD505-2E9C-101B-9397-08002B2CF9AE}" pid="3" name="KSOProductBuildVer">
    <vt:lpwstr>1033-12.2.0.19307</vt:lpwstr>
  </property>
</Properties>
</file>